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x="18288000" cy="10287000"/>
  <p:notesSz cx="6858000" cy="9144000"/>
  <p:embeddedFontLst>
    <p:embeddedFont>
      <p:font typeface="Le Petit Cochon" charset="1" panose="00000500000000000000"/>
      <p:regular r:id="rId14"/>
    </p:embeddedFont>
    <p:embeddedFont>
      <p:font typeface="Jua" charset="1" panose="0000000000000000000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14" Target="../media/image13.png" Type="http://schemas.openxmlformats.org/officeDocument/2006/relationships/image"/><Relationship Id="rId15" Target="../media/image14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png" Type="http://schemas.openxmlformats.org/officeDocument/2006/relationships/image"/><Relationship Id="rId11" Target="../media/image12.svg" Type="http://schemas.openxmlformats.org/officeDocument/2006/relationships/image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17.png" Type="http://schemas.openxmlformats.org/officeDocument/2006/relationships/image"/><Relationship Id="rId5" Target="../media/image18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9.png" Type="http://schemas.openxmlformats.org/officeDocument/2006/relationships/image"/><Relationship Id="rId9" Target="../media/image10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2" Target="../media/image19.png" Type="http://schemas.openxmlformats.org/officeDocument/2006/relationships/image"/><Relationship Id="rId3" Target="../media/image20.svg" Type="http://schemas.openxmlformats.org/officeDocument/2006/relationships/image"/><Relationship Id="rId4" Target="../media/image21.png" Type="http://schemas.openxmlformats.org/officeDocument/2006/relationships/image"/><Relationship Id="rId5" Target="../media/image22.svg" Type="http://schemas.openxmlformats.org/officeDocument/2006/relationships/image"/><Relationship Id="rId6" Target="../media/image23.png" Type="http://schemas.openxmlformats.org/officeDocument/2006/relationships/image"/><Relationship Id="rId7" Target="../media/image24.svg" Type="http://schemas.openxmlformats.org/officeDocument/2006/relationships/image"/><Relationship Id="rId8" Target="../media/image11.png" Type="http://schemas.openxmlformats.org/officeDocument/2006/relationships/image"/><Relationship Id="rId9" Target="../media/image12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26.svg" Type="http://schemas.openxmlformats.org/officeDocument/2006/relationships/image"/><Relationship Id="rId4" Target="../media/image27.png" Type="http://schemas.openxmlformats.org/officeDocument/2006/relationships/image"/><Relationship Id="rId5" Target="../media/image28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Relationship Id="rId3" Target="../media/image30.svg" Type="http://schemas.openxmlformats.org/officeDocument/2006/relationships/image"/><Relationship Id="rId4" Target="../media/image31.png" Type="http://schemas.openxmlformats.org/officeDocument/2006/relationships/image"/><Relationship Id="rId5" Target="../media/image32.svg" Type="http://schemas.openxmlformats.org/officeDocument/2006/relationships/image"/><Relationship Id="rId6" Target="../media/image17.png" Type="http://schemas.openxmlformats.org/officeDocument/2006/relationships/image"/><Relationship Id="rId7" Target="../media/image18.svg" Type="http://schemas.openxmlformats.org/officeDocument/2006/relationships/image"/><Relationship Id="rId8" Target="../media/image33.png" Type="http://schemas.openxmlformats.org/officeDocument/2006/relationships/image"/><Relationship Id="rId9" Target="../media/image34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14" Target="../media/image37.png" Type="http://schemas.openxmlformats.org/officeDocument/2006/relationships/image"/><Relationship Id="rId15" Target="../media/image38.svg" Type="http://schemas.openxmlformats.org/officeDocument/2006/relationships/image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https://github.com/Nalanda-k-F/TrabalhoFinalWeb.git" TargetMode="External" Type="http://schemas.openxmlformats.org/officeDocument/2006/relationships/hyperlink"/><Relationship Id="rId5" Target="https://www.figma.com/design/QbPFIl6NFSIpEjXKjaRMW8/Lista-De-Compras?node-id=0-1&amp;t=esIgNLVBRD9VijSU-1" TargetMode="External" Type="http://schemas.openxmlformats.org/officeDocument/2006/relationships/hyperlink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35.png" Type="http://schemas.openxmlformats.org/officeDocument/2006/relationships/image"/><Relationship Id="rId9" Target="../media/image36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1.jpeg" Type="http://schemas.openxmlformats.org/officeDocument/2006/relationships/image"/><Relationship Id="rId11" Target="../media/VAGPVVOJMoE.mp4" Type="http://schemas.openxmlformats.org/officeDocument/2006/relationships/video"/><Relationship Id="rId12" Target="../media/VAGPVVOJMoE.mp4" Type="http://schemas.microsoft.com/office/2007/relationships/media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9.png" Type="http://schemas.openxmlformats.org/officeDocument/2006/relationships/image"/><Relationship Id="rId5" Target="../media/image40.svg" Type="http://schemas.openxmlformats.org/officeDocument/2006/relationships/image"/><Relationship Id="rId6" Target="../media/image27.png" Type="http://schemas.openxmlformats.org/officeDocument/2006/relationships/image"/><Relationship Id="rId7" Target="../media/image28.svg" Type="http://schemas.openxmlformats.org/officeDocument/2006/relationships/image"/><Relationship Id="rId8" Target="../media/image9.png" Type="http://schemas.openxmlformats.org/officeDocument/2006/relationships/image"/><Relationship Id="rId9" Target="../media/image10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png" Type="http://schemas.openxmlformats.org/officeDocument/2006/relationships/image"/><Relationship Id="rId11" Target="../media/image12.svg" Type="http://schemas.openxmlformats.org/officeDocument/2006/relationships/image"/><Relationship Id="rId12" Target="../media/image42.png" Type="http://schemas.openxmlformats.org/officeDocument/2006/relationships/image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35.png" Type="http://schemas.openxmlformats.org/officeDocument/2006/relationships/image"/><Relationship Id="rId7" Target="../media/image36.svg" Type="http://schemas.openxmlformats.org/officeDocument/2006/relationships/image"/><Relationship Id="rId8" Target="../media/image9.png" Type="http://schemas.openxmlformats.org/officeDocument/2006/relationships/image"/><Relationship Id="rId9" Target="../media/image10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8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757460" y="-2749670"/>
            <a:ext cx="8599095" cy="7893170"/>
          </a:xfrm>
          <a:custGeom>
            <a:avLst/>
            <a:gdLst/>
            <a:ahLst/>
            <a:cxnLst/>
            <a:rect r="r" b="b" t="t" l="l"/>
            <a:pathLst>
              <a:path h="7893170" w="8599095">
                <a:moveTo>
                  <a:pt x="0" y="0"/>
                </a:moveTo>
                <a:lnTo>
                  <a:pt x="8599094" y="0"/>
                </a:lnTo>
                <a:lnTo>
                  <a:pt x="8599094" y="7893170"/>
                </a:lnTo>
                <a:lnTo>
                  <a:pt x="0" y="78931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500969" y="-2094406"/>
            <a:ext cx="8323236" cy="8229600"/>
          </a:xfrm>
          <a:custGeom>
            <a:avLst/>
            <a:gdLst/>
            <a:ahLst/>
            <a:cxnLst/>
            <a:rect r="r" b="b" t="t" l="l"/>
            <a:pathLst>
              <a:path h="8229600" w="8323236">
                <a:moveTo>
                  <a:pt x="0" y="0"/>
                </a:moveTo>
                <a:lnTo>
                  <a:pt x="8323237" y="0"/>
                </a:lnTo>
                <a:lnTo>
                  <a:pt x="832323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586269" y="3252271"/>
            <a:ext cx="6241783" cy="5765847"/>
          </a:xfrm>
          <a:custGeom>
            <a:avLst/>
            <a:gdLst/>
            <a:ahLst/>
            <a:cxnLst/>
            <a:rect r="r" b="b" t="t" l="l"/>
            <a:pathLst>
              <a:path h="5765847" w="6241783">
                <a:moveTo>
                  <a:pt x="0" y="0"/>
                </a:moveTo>
                <a:lnTo>
                  <a:pt x="6241783" y="0"/>
                </a:lnTo>
                <a:lnTo>
                  <a:pt x="6241783" y="5765847"/>
                </a:lnTo>
                <a:lnTo>
                  <a:pt x="0" y="576584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3071549">
            <a:off x="8928888" y="1166706"/>
            <a:ext cx="2622600" cy="2409514"/>
          </a:xfrm>
          <a:custGeom>
            <a:avLst/>
            <a:gdLst/>
            <a:ahLst/>
            <a:cxnLst/>
            <a:rect r="r" b="b" t="t" l="l"/>
            <a:pathLst>
              <a:path h="2409514" w="2622600">
                <a:moveTo>
                  <a:pt x="0" y="0"/>
                </a:moveTo>
                <a:lnTo>
                  <a:pt x="2622600" y="0"/>
                </a:lnTo>
                <a:lnTo>
                  <a:pt x="2622600" y="2409514"/>
                </a:lnTo>
                <a:lnTo>
                  <a:pt x="0" y="240951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532178">
            <a:off x="6932601" y="8645589"/>
            <a:ext cx="4422798" cy="4114800"/>
          </a:xfrm>
          <a:custGeom>
            <a:avLst/>
            <a:gdLst/>
            <a:ahLst/>
            <a:cxnLst/>
            <a:rect r="r" b="b" t="t" l="l"/>
            <a:pathLst>
              <a:path h="4114800" w="4422798">
                <a:moveTo>
                  <a:pt x="4422798" y="0"/>
                </a:moveTo>
                <a:lnTo>
                  <a:pt x="0" y="0"/>
                </a:lnTo>
                <a:lnTo>
                  <a:pt x="0" y="4114800"/>
                </a:lnTo>
                <a:lnTo>
                  <a:pt x="4422798" y="4114800"/>
                </a:lnTo>
                <a:lnTo>
                  <a:pt x="4422798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6641821" y="830492"/>
            <a:ext cx="1949682" cy="792279"/>
          </a:xfrm>
          <a:custGeom>
            <a:avLst/>
            <a:gdLst/>
            <a:ahLst/>
            <a:cxnLst/>
            <a:rect r="r" b="b" t="t" l="l"/>
            <a:pathLst>
              <a:path h="792279" w="1949682">
                <a:moveTo>
                  <a:pt x="0" y="0"/>
                </a:moveTo>
                <a:lnTo>
                  <a:pt x="1949683" y="0"/>
                </a:lnTo>
                <a:lnTo>
                  <a:pt x="1949683" y="792279"/>
                </a:lnTo>
                <a:lnTo>
                  <a:pt x="0" y="79227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821422" y="8862160"/>
            <a:ext cx="1949682" cy="792279"/>
          </a:xfrm>
          <a:custGeom>
            <a:avLst/>
            <a:gdLst/>
            <a:ahLst/>
            <a:cxnLst/>
            <a:rect r="r" b="b" t="t" l="l"/>
            <a:pathLst>
              <a:path h="792279" w="1949682">
                <a:moveTo>
                  <a:pt x="0" y="0"/>
                </a:moveTo>
                <a:lnTo>
                  <a:pt x="1949682" y="0"/>
                </a:lnTo>
                <a:lnTo>
                  <a:pt x="1949682" y="792280"/>
                </a:lnTo>
                <a:lnTo>
                  <a:pt x="0" y="79228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815782">
            <a:off x="5544599" y="9197204"/>
            <a:ext cx="1735497" cy="1777349"/>
          </a:xfrm>
          <a:custGeom>
            <a:avLst/>
            <a:gdLst/>
            <a:ahLst/>
            <a:cxnLst/>
            <a:rect r="r" b="b" t="t" l="l"/>
            <a:pathLst>
              <a:path h="1777349" w="1735497">
                <a:moveTo>
                  <a:pt x="0" y="0"/>
                </a:moveTo>
                <a:lnTo>
                  <a:pt x="1735496" y="0"/>
                </a:lnTo>
                <a:lnTo>
                  <a:pt x="1735496" y="1777350"/>
                </a:lnTo>
                <a:lnTo>
                  <a:pt x="0" y="177735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6335955" y="7530742"/>
            <a:ext cx="1952045" cy="2756258"/>
          </a:xfrm>
          <a:custGeom>
            <a:avLst/>
            <a:gdLst/>
            <a:ahLst/>
            <a:cxnLst/>
            <a:rect r="r" b="b" t="t" l="l"/>
            <a:pathLst>
              <a:path h="2756258" w="1952045">
                <a:moveTo>
                  <a:pt x="0" y="0"/>
                </a:moveTo>
                <a:lnTo>
                  <a:pt x="1952045" y="0"/>
                </a:lnTo>
                <a:lnTo>
                  <a:pt x="1952045" y="2756258"/>
                </a:lnTo>
                <a:lnTo>
                  <a:pt x="0" y="2756258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-257831" y="-431323"/>
            <a:ext cx="4108188" cy="4108188"/>
          </a:xfrm>
          <a:custGeom>
            <a:avLst/>
            <a:gdLst/>
            <a:ahLst/>
            <a:cxnLst/>
            <a:rect r="r" b="b" t="t" l="l"/>
            <a:pathLst>
              <a:path h="4108188" w="4108188">
                <a:moveTo>
                  <a:pt x="0" y="0"/>
                </a:moveTo>
                <a:lnTo>
                  <a:pt x="4108188" y="0"/>
                </a:lnTo>
                <a:lnTo>
                  <a:pt x="4108188" y="4108188"/>
                </a:lnTo>
                <a:lnTo>
                  <a:pt x="0" y="4108188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2203485" y="3918122"/>
            <a:ext cx="6534447" cy="24872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289"/>
              </a:lnSpc>
              <a:spcBef>
                <a:spcPct val="0"/>
              </a:spcBef>
            </a:pPr>
            <a:r>
              <a:rPr lang="en-US" sz="11059" spc="464">
                <a:solidFill>
                  <a:srgbClr val="68902B"/>
                </a:solidFill>
                <a:latin typeface="Le Petit Cochon"/>
                <a:ea typeface="Le Petit Cochon"/>
                <a:cs typeface="Le Petit Cochon"/>
                <a:sym typeface="Le Petit Cochon"/>
              </a:rPr>
              <a:t>LISTA DE COMPRAS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547653" y="6737601"/>
            <a:ext cx="6587963" cy="25206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54"/>
              </a:lnSpc>
            </a:pPr>
          </a:p>
          <a:p>
            <a:pPr algn="l">
              <a:lnSpc>
                <a:spcPts val="3854"/>
              </a:lnSpc>
            </a:pPr>
            <a:r>
              <a:rPr lang="en-US" sz="3742">
                <a:solidFill>
                  <a:srgbClr val="AD795B"/>
                </a:solidFill>
                <a:latin typeface="Jua"/>
                <a:ea typeface="Jua"/>
                <a:cs typeface="Jua"/>
                <a:sym typeface="Jua"/>
              </a:rPr>
              <a:t>Jackeline Neiva dos Santos</a:t>
            </a:r>
          </a:p>
          <a:p>
            <a:pPr algn="l">
              <a:lnSpc>
                <a:spcPts val="3854"/>
              </a:lnSpc>
            </a:pPr>
            <a:r>
              <a:rPr lang="en-US" sz="3742">
                <a:solidFill>
                  <a:srgbClr val="AD795B"/>
                </a:solidFill>
                <a:latin typeface="Jua"/>
                <a:ea typeface="Jua"/>
                <a:cs typeface="Jua"/>
                <a:sym typeface="Jua"/>
              </a:rPr>
              <a:t>Nalanda Kippert Flegler</a:t>
            </a:r>
          </a:p>
          <a:p>
            <a:pPr algn="l">
              <a:lnSpc>
                <a:spcPts val="3854"/>
              </a:lnSpc>
            </a:pPr>
          </a:p>
          <a:p>
            <a:pPr algn="l">
              <a:lnSpc>
                <a:spcPts val="3854"/>
              </a:lnSpc>
            </a:pP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8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585798" y="-189914"/>
            <a:ext cx="2880033" cy="2437228"/>
          </a:xfrm>
          <a:custGeom>
            <a:avLst/>
            <a:gdLst/>
            <a:ahLst/>
            <a:cxnLst/>
            <a:rect r="r" b="b" t="t" l="l"/>
            <a:pathLst>
              <a:path h="2437228" w="2880033">
                <a:moveTo>
                  <a:pt x="0" y="0"/>
                </a:moveTo>
                <a:lnTo>
                  <a:pt x="2880033" y="0"/>
                </a:lnTo>
                <a:lnTo>
                  <a:pt x="2880033" y="2437228"/>
                </a:lnTo>
                <a:lnTo>
                  <a:pt x="0" y="24372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843337" y="-1187342"/>
            <a:ext cx="3826764" cy="4114800"/>
          </a:xfrm>
          <a:custGeom>
            <a:avLst/>
            <a:gdLst/>
            <a:ahLst/>
            <a:cxnLst/>
            <a:rect r="r" b="b" t="t" l="l"/>
            <a:pathLst>
              <a:path h="4114800" w="3826764">
                <a:moveTo>
                  <a:pt x="0" y="0"/>
                </a:moveTo>
                <a:lnTo>
                  <a:pt x="3826764" y="0"/>
                </a:lnTo>
                <a:lnTo>
                  <a:pt x="382676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-95770">
            <a:off x="-804270" y="9166182"/>
            <a:ext cx="20178560" cy="3086100"/>
            <a:chOff x="0" y="0"/>
            <a:chExt cx="5314518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314518" cy="812800"/>
            </a:xfrm>
            <a:custGeom>
              <a:avLst/>
              <a:gdLst/>
              <a:ahLst/>
              <a:cxnLst/>
              <a:rect r="r" b="b" t="t" l="l"/>
              <a:pathLst>
                <a:path h="812800" w="5314518">
                  <a:moveTo>
                    <a:pt x="0" y="0"/>
                  </a:moveTo>
                  <a:lnTo>
                    <a:pt x="5314518" y="0"/>
                  </a:lnTo>
                  <a:lnTo>
                    <a:pt x="5314518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6EED6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19050"/>
              <a:ext cx="5314518" cy="831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18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7201957" y="2927458"/>
            <a:ext cx="4422798" cy="4114800"/>
          </a:xfrm>
          <a:custGeom>
            <a:avLst/>
            <a:gdLst/>
            <a:ahLst/>
            <a:cxnLst/>
            <a:rect r="r" b="b" t="t" l="l"/>
            <a:pathLst>
              <a:path h="4114800" w="4422798">
                <a:moveTo>
                  <a:pt x="0" y="0"/>
                </a:moveTo>
                <a:lnTo>
                  <a:pt x="4422798" y="0"/>
                </a:lnTo>
                <a:lnTo>
                  <a:pt x="442279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true" flipV="false" rot="0">
            <a:off x="-3054736" y="3152364"/>
            <a:ext cx="4422798" cy="4114800"/>
          </a:xfrm>
          <a:custGeom>
            <a:avLst/>
            <a:gdLst/>
            <a:ahLst/>
            <a:cxnLst/>
            <a:rect r="r" b="b" t="t" l="l"/>
            <a:pathLst>
              <a:path h="4114800" w="4422798">
                <a:moveTo>
                  <a:pt x="4422798" y="0"/>
                </a:moveTo>
                <a:lnTo>
                  <a:pt x="0" y="0"/>
                </a:lnTo>
                <a:lnTo>
                  <a:pt x="0" y="4114800"/>
                </a:lnTo>
                <a:lnTo>
                  <a:pt x="4422798" y="4114800"/>
                </a:lnTo>
                <a:lnTo>
                  <a:pt x="4422798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1576552" y="2481372"/>
            <a:ext cx="1606114" cy="652665"/>
          </a:xfrm>
          <a:custGeom>
            <a:avLst/>
            <a:gdLst/>
            <a:ahLst/>
            <a:cxnLst/>
            <a:rect r="r" b="b" t="t" l="l"/>
            <a:pathLst>
              <a:path h="652665" w="1606114">
                <a:moveTo>
                  <a:pt x="0" y="0"/>
                </a:moveTo>
                <a:lnTo>
                  <a:pt x="1606114" y="0"/>
                </a:lnTo>
                <a:lnTo>
                  <a:pt x="1606114" y="652666"/>
                </a:lnTo>
                <a:lnTo>
                  <a:pt x="0" y="65266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6149616" y="2479576"/>
            <a:ext cx="1610534" cy="654462"/>
          </a:xfrm>
          <a:custGeom>
            <a:avLst/>
            <a:gdLst/>
            <a:ahLst/>
            <a:cxnLst/>
            <a:rect r="r" b="b" t="t" l="l"/>
            <a:pathLst>
              <a:path h="654462" w="1610534">
                <a:moveTo>
                  <a:pt x="0" y="0"/>
                </a:moveTo>
                <a:lnTo>
                  <a:pt x="1610535" y="0"/>
                </a:lnTo>
                <a:lnTo>
                  <a:pt x="1610535" y="654462"/>
                </a:lnTo>
                <a:lnTo>
                  <a:pt x="0" y="65446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815782">
            <a:off x="16545742" y="8752796"/>
            <a:ext cx="1735497" cy="1777349"/>
          </a:xfrm>
          <a:custGeom>
            <a:avLst/>
            <a:gdLst/>
            <a:ahLst/>
            <a:cxnLst/>
            <a:rect r="r" b="b" t="t" l="l"/>
            <a:pathLst>
              <a:path h="1777349" w="1735497">
                <a:moveTo>
                  <a:pt x="0" y="0"/>
                </a:moveTo>
                <a:lnTo>
                  <a:pt x="1735497" y="0"/>
                </a:lnTo>
                <a:lnTo>
                  <a:pt x="1735497" y="1777349"/>
                </a:lnTo>
                <a:lnTo>
                  <a:pt x="0" y="177734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815782">
            <a:off x="-145853" y="8289106"/>
            <a:ext cx="1735497" cy="1777349"/>
          </a:xfrm>
          <a:custGeom>
            <a:avLst/>
            <a:gdLst/>
            <a:ahLst/>
            <a:cxnLst/>
            <a:rect r="r" b="b" t="t" l="l"/>
            <a:pathLst>
              <a:path h="1777349" w="1735497">
                <a:moveTo>
                  <a:pt x="0" y="0"/>
                </a:moveTo>
                <a:lnTo>
                  <a:pt x="1735497" y="0"/>
                </a:lnTo>
                <a:lnTo>
                  <a:pt x="1735497" y="1777350"/>
                </a:lnTo>
                <a:lnTo>
                  <a:pt x="0" y="177735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8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425240" y="47250"/>
            <a:ext cx="1939251" cy="1578065"/>
          </a:xfrm>
          <a:custGeom>
            <a:avLst/>
            <a:gdLst/>
            <a:ahLst/>
            <a:cxnLst/>
            <a:rect r="r" b="b" t="t" l="l"/>
            <a:pathLst>
              <a:path h="1578065" w="1939251">
                <a:moveTo>
                  <a:pt x="0" y="0"/>
                </a:moveTo>
                <a:lnTo>
                  <a:pt x="1939250" y="0"/>
                </a:lnTo>
                <a:lnTo>
                  <a:pt x="1939250" y="1578066"/>
                </a:lnTo>
                <a:lnTo>
                  <a:pt x="0" y="15780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-95770">
            <a:off x="-804270" y="9166182"/>
            <a:ext cx="20178560" cy="3086100"/>
            <a:chOff x="0" y="0"/>
            <a:chExt cx="5314518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314518" cy="812800"/>
            </a:xfrm>
            <a:custGeom>
              <a:avLst/>
              <a:gdLst/>
              <a:ahLst/>
              <a:cxnLst/>
              <a:rect r="r" b="b" t="t" l="l"/>
              <a:pathLst>
                <a:path h="812800" w="5314518">
                  <a:moveTo>
                    <a:pt x="0" y="0"/>
                  </a:moveTo>
                  <a:lnTo>
                    <a:pt x="5314518" y="0"/>
                  </a:lnTo>
                  <a:lnTo>
                    <a:pt x="5314518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6EED6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5314518" cy="831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18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6425240" y="8207515"/>
            <a:ext cx="1668121" cy="2101569"/>
          </a:xfrm>
          <a:custGeom>
            <a:avLst/>
            <a:gdLst/>
            <a:ahLst/>
            <a:cxnLst/>
            <a:rect r="r" b="b" t="t" l="l"/>
            <a:pathLst>
              <a:path h="2101569" w="1668121">
                <a:moveTo>
                  <a:pt x="0" y="0"/>
                </a:moveTo>
                <a:lnTo>
                  <a:pt x="1668120" y="0"/>
                </a:lnTo>
                <a:lnTo>
                  <a:pt x="1668120" y="2101570"/>
                </a:lnTo>
                <a:lnTo>
                  <a:pt x="0" y="21015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625327">
            <a:off x="-10471" y="9015936"/>
            <a:ext cx="1555144" cy="1269386"/>
          </a:xfrm>
          <a:custGeom>
            <a:avLst/>
            <a:gdLst/>
            <a:ahLst/>
            <a:cxnLst/>
            <a:rect r="r" b="b" t="t" l="l"/>
            <a:pathLst>
              <a:path h="1269386" w="1555144">
                <a:moveTo>
                  <a:pt x="0" y="0"/>
                </a:moveTo>
                <a:lnTo>
                  <a:pt x="1555144" y="0"/>
                </a:lnTo>
                <a:lnTo>
                  <a:pt x="1555144" y="1269387"/>
                </a:lnTo>
                <a:lnTo>
                  <a:pt x="0" y="126938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815782">
            <a:off x="-100647" y="-52392"/>
            <a:ext cx="1735497" cy="1777349"/>
          </a:xfrm>
          <a:custGeom>
            <a:avLst/>
            <a:gdLst/>
            <a:ahLst/>
            <a:cxnLst/>
            <a:rect r="r" b="b" t="t" l="l"/>
            <a:pathLst>
              <a:path h="1777349" w="1735497">
                <a:moveTo>
                  <a:pt x="0" y="0"/>
                </a:moveTo>
                <a:lnTo>
                  <a:pt x="1735496" y="0"/>
                </a:lnTo>
                <a:lnTo>
                  <a:pt x="1735496" y="1777350"/>
                </a:lnTo>
                <a:lnTo>
                  <a:pt x="0" y="177735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8009353" y="9656419"/>
            <a:ext cx="1606114" cy="652665"/>
          </a:xfrm>
          <a:custGeom>
            <a:avLst/>
            <a:gdLst/>
            <a:ahLst/>
            <a:cxnLst/>
            <a:rect r="r" b="b" t="t" l="l"/>
            <a:pathLst>
              <a:path h="652665" w="1606114">
                <a:moveTo>
                  <a:pt x="0" y="0"/>
                </a:moveTo>
                <a:lnTo>
                  <a:pt x="1606114" y="0"/>
                </a:lnTo>
                <a:lnTo>
                  <a:pt x="1606114" y="652666"/>
                </a:lnTo>
                <a:lnTo>
                  <a:pt x="0" y="65266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8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95770">
            <a:off x="-945280" y="9626157"/>
            <a:ext cx="20178560" cy="4532477"/>
            <a:chOff x="0" y="0"/>
            <a:chExt cx="5314518" cy="119373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314518" cy="1193739"/>
            </a:xfrm>
            <a:custGeom>
              <a:avLst/>
              <a:gdLst/>
              <a:ahLst/>
              <a:cxnLst/>
              <a:rect r="r" b="b" t="t" l="l"/>
              <a:pathLst>
                <a:path h="1193739" w="5314518">
                  <a:moveTo>
                    <a:pt x="0" y="0"/>
                  </a:moveTo>
                  <a:lnTo>
                    <a:pt x="5314518" y="0"/>
                  </a:lnTo>
                  <a:lnTo>
                    <a:pt x="5314518" y="1193739"/>
                  </a:lnTo>
                  <a:lnTo>
                    <a:pt x="0" y="1193739"/>
                  </a:lnTo>
                  <a:close/>
                </a:path>
              </a:pathLst>
            </a:custGeom>
            <a:solidFill>
              <a:srgbClr val="F6EED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5314518" cy="12127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18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1578436">
            <a:off x="16254072" y="104501"/>
            <a:ext cx="2010456" cy="1180686"/>
          </a:xfrm>
          <a:custGeom>
            <a:avLst/>
            <a:gdLst/>
            <a:ahLst/>
            <a:cxnLst/>
            <a:rect r="r" b="b" t="t" l="l"/>
            <a:pathLst>
              <a:path h="1180686" w="2010456">
                <a:moveTo>
                  <a:pt x="0" y="0"/>
                </a:moveTo>
                <a:lnTo>
                  <a:pt x="2010456" y="0"/>
                </a:lnTo>
                <a:lnTo>
                  <a:pt x="2010456" y="1180686"/>
                </a:lnTo>
                <a:lnTo>
                  <a:pt x="0" y="11806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0" y="7183551"/>
            <a:ext cx="2189275" cy="2663941"/>
          </a:xfrm>
          <a:custGeom>
            <a:avLst/>
            <a:gdLst/>
            <a:ahLst/>
            <a:cxnLst/>
            <a:rect r="r" b="b" t="t" l="l"/>
            <a:pathLst>
              <a:path h="2663941" w="2189275">
                <a:moveTo>
                  <a:pt x="0" y="0"/>
                </a:moveTo>
                <a:lnTo>
                  <a:pt x="2189275" y="0"/>
                </a:lnTo>
                <a:lnTo>
                  <a:pt x="2189275" y="2663941"/>
                </a:lnTo>
                <a:lnTo>
                  <a:pt x="0" y="266394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0" y="0"/>
            <a:ext cx="1949682" cy="792279"/>
          </a:xfrm>
          <a:custGeom>
            <a:avLst/>
            <a:gdLst/>
            <a:ahLst/>
            <a:cxnLst/>
            <a:rect r="r" b="b" t="t" l="l"/>
            <a:pathLst>
              <a:path h="792279" w="1949682">
                <a:moveTo>
                  <a:pt x="0" y="0"/>
                </a:moveTo>
                <a:lnTo>
                  <a:pt x="1949682" y="0"/>
                </a:lnTo>
                <a:lnTo>
                  <a:pt x="1949682" y="792279"/>
                </a:lnTo>
                <a:lnTo>
                  <a:pt x="0" y="79227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6361958" y="9451353"/>
            <a:ext cx="1949682" cy="792279"/>
          </a:xfrm>
          <a:custGeom>
            <a:avLst/>
            <a:gdLst/>
            <a:ahLst/>
            <a:cxnLst/>
            <a:rect r="r" b="b" t="t" l="l"/>
            <a:pathLst>
              <a:path h="792279" w="1949682">
                <a:moveTo>
                  <a:pt x="0" y="0"/>
                </a:moveTo>
                <a:lnTo>
                  <a:pt x="1949683" y="0"/>
                </a:lnTo>
                <a:lnTo>
                  <a:pt x="1949683" y="792279"/>
                </a:lnTo>
                <a:lnTo>
                  <a:pt x="0" y="79227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8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373837" y="-2695160"/>
            <a:ext cx="3762291" cy="4639596"/>
          </a:xfrm>
          <a:custGeom>
            <a:avLst/>
            <a:gdLst/>
            <a:ahLst/>
            <a:cxnLst/>
            <a:rect r="r" b="b" t="t" l="l"/>
            <a:pathLst>
              <a:path h="4639596" w="3762291">
                <a:moveTo>
                  <a:pt x="0" y="0"/>
                </a:moveTo>
                <a:lnTo>
                  <a:pt x="3762290" y="0"/>
                </a:lnTo>
                <a:lnTo>
                  <a:pt x="3762290" y="4639596"/>
                </a:lnTo>
                <a:lnTo>
                  <a:pt x="0" y="46395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7605689"/>
            <a:ext cx="2023171" cy="2681311"/>
          </a:xfrm>
          <a:custGeom>
            <a:avLst/>
            <a:gdLst/>
            <a:ahLst/>
            <a:cxnLst/>
            <a:rect r="r" b="b" t="t" l="l"/>
            <a:pathLst>
              <a:path h="2681311" w="2023171">
                <a:moveTo>
                  <a:pt x="0" y="0"/>
                </a:moveTo>
                <a:lnTo>
                  <a:pt x="2023171" y="0"/>
                </a:lnTo>
                <a:lnTo>
                  <a:pt x="2023171" y="2681311"/>
                </a:lnTo>
                <a:lnTo>
                  <a:pt x="0" y="268131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884682" y="-1317126"/>
            <a:ext cx="3826764" cy="4114800"/>
          </a:xfrm>
          <a:custGeom>
            <a:avLst/>
            <a:gdLst/>
            <a:ahLst/>
            <a:cxnLst/>
            <a:rect r="r" b="b" t="t" l="l"/>
            <a:pathLst>
              <a:path h="4114800" w="3826764">
                <a:moveTo>
                  <a:pt x="0" y="0"/>
                </a:moveTo>
                <a:lnTo>
                  <a:pt x="3826764" y="0"/>
                </a:lnTo>
                <a:lnTo>
                  <a:pt x="382676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409308" y="7200900"/>
            <a:ext cx="5233450" cy="4114800"/>
          </a:xfrm>
          <a:custGeom>
            <a:avLst/>
            <a:gdLst/>
            <a:ahLst/>
            <a:cxnLst/>
            <a:rect r="r" b="b" t="t" l="l"/>
            <a:pathLst>
              <a:path h="4114800" w="5233450">
                <a:moveTo>
                  <a:pt x="0" y="0"/>
                </a:moveTo>
                <a:lnTo>
                  <a:pt x="5233450" y="0"/>
                </a:lnTo>
                <a:lnTo>
                  <a:pt x="523345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8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804270" y="9166182"/>
            <a:ext cx="20178560" cy="3086100"/>
            <a:chOff x="0" y="0"/>
            <a:chExt cx="5314518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314518" cy="812800"/>
            </a:xfrm>
            <a:custGeom>
              <a:avLst/>
              <a:gdLst/>
              <a:ahLst/>
              <a:cxnLst/>
              <a:rect r="r" b="b" t="t" l="l"/>
              <a:pathLst>
                <a:path h="812800" w="5314518">
                  <a:moveTo>
                    <a:pt x="0" y="0"/>
                  </a:moveTo>
                  <a:lnTo>
                    <a:pt x="5314518" y="0"/>
                  </a:lnTo>
                  <a:lnTo>
                    <a:pt x="5314518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6EED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5314518" cy="831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18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-913970" y="-615284"/>
            <a:ext cx="3885340" cy="3287969"/>
          </a:xfrm>
          <a:custGeom>
            <a:avLst/>
            <a:gdLst/>
            <a:ahLst/>
            <a:cxnLst/>
            <a:rect r="r" b="b" t="t" l="l"/>
            <a:pathLst>
              <a:path h="3287969" w="3885340">
                <a:moveTo>
                  <a:pt x="0" y="0"/>
                </a:moveTo>
                <a:lnTo>
                  <a:pt x="3885340" y="0"/>
                </a:lnTo>
                <a:lnTo>
                  <a:pt x="3885340" y="3287968"/>
                </a:lnTo>
                <a:lnTo>
                  <a:pt x="0" y="32879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6544105" y="3835532"/>
            <a:ext cx="7474129" cy="12727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2396"/>
              </a:lnSpc>
              <a:spcBef>
                <a:spcPct val="0"/>
              </a:spcBef>
            </a:pPr>
            <a:r>
              <a:rPr lang="en-US" sz="2327" u="sng">
                <a:solidFill>
                  <a:srgbClr val="7B3C15"/>
                </a:solidFill>
                <a:latin typeface="Jua"/>
                <a:ea typeface="Jua"/>
                <a:cs typeface="Jua"/>
                <a:sym typeface="Jua"/>
                <a:hlinkClick r:id="rId4" tooltip="https://github.com/Nalanda-k-F/TrabalhoFinalWeb.git"/>
              </a:rPr>
              <a:t> </a:t>
            </a:r>
            <a:r>
              <a:rPr lang="en-US" sz="2327" u="sng">
                <a:solidFill>
                  <a:srgbClr val="7B3C15"/>
                </a:solidFill>
                <a:latin typeface="Jua"/>
                <a:ea typeface="Jua"/>
                <a:cs typeface="Jua"/>
                <a:sym typeface="Jua"/>
                <a:hlinkClick r:id="rId5" tooltip="https://www.figma.com/design/QbPFIl6NFSIpEjXKjaRMW8/Lista-De-Compras?node-id=0-1&amp;t=esIgNLVBRD9VijSU-1"/>
              </a:rPr>
              <a:t>https://www.figma.com/design/QbPFIl6NFSIpEjXKjaRMW8/Lista-De-Compras?node-id=0-1&amp;t=esIgNLVBRD9VijSU-1</a:t>
            </a:r>
          </a:p>
        </p:txBody>
      </p:sp>
      <p:sp>
        <p:nvSpPr>
          <p:cNvPr name="Freeform 7" id="7"/>
          <p:cNvSpPr/>
          <p:nvPr/>
        </p:nvSpPr>
        <p:spPr>
          <a:xfrm flipH="true" flipV="false" rot="-801835">
            <a:off x="9776424" y="-4461903"/>
            <a:ext cx="6729307" cy="6260687"/>
          </a:xfrm>
          <a:custGeom>
            <a:avLst/>
            <a:gdLst/>
            <a:ahLst/>
            <a:cxnLst/>
            <a:rect r="r" b="b" t="t" l="l"/>
            <a:pathLst>
              <a:path h="6260687" w="6729307">
                <a:moveTo>
                  <a:pt x="6729307" y="0"/>
                </a:moveTo>
                <a:lnTo>
                  <a:pt x="0" y="0"/>
                </a:lnTo>
                <a:lnTo>
                  <a:pt x="0" y="6260686"/>
                </a:lnTo>
                <a:lnTo>
                  <a:pt x="6729307" y="6260686"/>
                </a:lnTo>
                <a:lnTo>
                  <a:pt x="6729307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14624160" y="-218407"/>
            <a:ext cx="4750130" cy="4114800"/>
          </a:xfrm>
          <a:custGeom>
            <a:avLst/>
            <a:gdLst/>
            <a:ahLst/>
            <a:cxnLst/>
            <a:rect r="r" b="b" t="t" l="l"/>
            <a:pathLst>
              <a:path h="4114800" w="4750130">
                <a:moveTo>
                  <a:pt x="0" y="0"/>
                </a:moveTo>
                <a:lnTo>
                  <a:pt x="4750130" y="0"/>
                </a:lnTo>
                <a:lnTo>
                  <a:pt x="475013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3988496" y="835675"/>
            <a:ext cx="1949682" cy="792279"/>
          </a:xfrm>
          <a:custGeom>
            <a:avLst/>
            <a:gdLst/>
            <a:ahLst/>
            <a:cxnLst/>
            <a:rect r="r" b="b" t="t" l="l"/>
            <a:pathLst>
              <a:path h="792279" w="1949682">
                <a:moveTo>
                  <a:pt x="0" y="0"/>
                </a:moveTo>
                <a:lnTo>
                  <a:pt x="1949683" y="0"/>
                </a:lnTo>
                <a:lnTo>
                  <a:pt x="1949683" y="792279"/>
                </a:lnTo>
                <a:lnTo>
                  <a:pt x="0" y="79227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9511017" y="8862160"/>
            <a:ext cx="1949682" cy="792279"/>
          </a:xfrm>
          <a:custGeom>
            <a:avLst/>
            <a:gdLst/>
            <a:ahLst/>
            <a:cxnLst/>
            <a:rect r="r" b="b" t="t" l="l"/>
            <a:pathLst>
              <a:path h="792279" w="1949682">
                <a:moveTo>
                  <a:pt x="0" y="0"/>
                </a:moveTo>
                <a:lnTo>
                  <a:pt x="1949682" y="0"/>
                </a:lnTo>
                <a:lnTo>
                  <a:pt x="1949682" y="792280"/>
                </a:lnTo>
                <a:lnTo>
                  <a:pt x="0" y="79228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6232126" y="2115218"/>
            <a:ext cx="7526095" cy="17393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550"/>
              </a:lnSpc>
              <a:spcBef>
                <a:spcPct val="0"/>
              </a:spcBef>
            </a:pPr>
            <a:r>
              <a:rPr lang="en-US" sz="7798" spc="327">
                <a:solidFill>
                  <a:srgbClr val="68902B"/>
                </a:solidFill>
                <a:latin typeface="Le Petit Cochon"/>
                <a:ea typeface="Le Petit Cochon"/>
                <a:cs typeface="Le Petit Cochon"/>
                <a:sym typeface="Le Petit Cochon"/>
              </a:rPr>
              <a:t>LINK PARA O GITHUB: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-815782">
            <a:off x="9413421" y="-436198"/>
            <a:ext cx="1735497" cy="1777349"/>
          </a:xfrm>
          <a:custGeom>
            <a:avLst/>
            <a:gdLst/>
            <a:ahLst/>
            <a:cxnLst/>
            <a:rect r="r" b="b" t="t" l="l"/>
            <a:pathLst>
              <a:path h="1777349" w="1735497">
                <a:moveTo>
                  <a:pt x="0" y="0"/>
                </a:moveTo>
                <a:lnTo>
                  <a:pt x="1735497" y="0"/>
                </a:lnTo>
                <a:lnTo>
                  <a:pt x="1735497" y="1777350"/>
                </a:lnTo>
                <a:lnTo>
                  <a:pt x="0" y="177735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815782">
            <a:off x="7590928" y="8818948"/>
            <a:ext cx="1735497" cy="1777349"/>
          </a:xfrm>
          <a:custGeom>
            <a:avLst/>
            <a:gdLst/>
            <a:ahLst/>
            <a:cxnLst/>
            <a:rect r="r" b="b" t="t" l="l"/>
            <a:pathLst>
              <a:path h="1777349" w="1735497">
                <a:moveTo>
                  <a:pt x="0" y="0"/>
                </a:moveTo>
                <a:lnTo>
                  <a:pt x="1735496" y="0"/>
                </a:lnTo>
                <a:lnTo>
                  <a:pt x="1735496" y="1777349"/>
                </a:lnTo>
                <a:lnTo>
                  <a:pt x="0" y="177734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0" y="1627954"/>
            <a:ext cx="7607519" cy="10106607"/>
          </a:xfrm>
          <a:custGeom>
            <a:avLst/>
            <a:gdLst/>
            <a:ahLst/>
            <a:cxnLst/>
            <a:rect r="r" b="b" t="t" l="l"/>
            <a:pathLst>
              <a:path h="10106607" w="7607519">
                <a:moveTo>
                  <a:pt x="0" y="0"/>
                </a:moveTo>
                <a:lnTo>
                  <a:pt x="7607519" y="0"/>
                </a:lnTo>
                <a:lnTo>
                  <a:pt x="7607519" y="10106607"/>
                </a:lnTo>
                <a:lnTo>
                  <a:pt x="0" y="10106607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8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94262">
            <a:off x="-804270" y="9166182"/>
            <a:ext cx="20178560" cy="3086100"/>
            <a:chOff x="0" y="0"/>
            <a:chExt cx="5314518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314518" cy="812800"/>
            </a:xfrm>
            <a:custGeom>
              <a:avLst/>
              <a:gdLst/>
              <a:ahLst/>
              <a:cxnLst/>
              <a:rect r="r" b="b" t="t" l="l"/>
              <a:pathLst>
                <a:path h="812800" w="5314518">
                  <a:moveTo>
                    <a:pt x="0" y="0"/>
                  </a:moveTo>
                  <a:lnTo>
                    <a:pt x="5314518" y="0"/>
                  </a:lnTo>
                  <a:lnTo>
                    <a:pt x="5314518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6EED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5314518" cy="831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18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6271473" y="5630314"/>
            <a:ext cx="7514921" cy="6897999"/>
          </a:xfrm>
          <a:custGeom>
            <a:avLst/>
            <a:gdLst/>
            <a:ahLst/>
            <a:cxnLst/>
            <a:rect r="r" b="b" t="t" l="l"/>
            <a:pathLst>
              <a:path h="6897999" w="7514921">
                <a:moveTo>
                  <a:pt x="0" y="0"/>
                </a:moveTo>
                <a:lnTo>
                  <a:pt x="7514921" y="0"/>
                </a:lnTo>
                <a:lnTo>
                  <a:pt x="7514921" y="6897999"/>
                </a:lnTo>
                <a:lnTo>
                  <a:pt x="0" y="68979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185405">
            <a:off x="14456796" y="-348542"/>
            <a:ext cx="4482149" cy="2754484"/>
          </a:xfrm>
          <a:custGeom>
            <a:avLst/>
            <a:gdLst/>
            <a:ahLst/>
            <a:cxnLst/>
            <a:rect r="r" b="b" t="t" l="l"/>
            <a:pathLst>
              <a:path h="2754484" w="4482149">
                <a:moveTo>
                  <a:pt x="0" y="0"/>
                </a:moveTo>
                <a:lnTo>
                  <a:pt x="4482149" y="0"/>
                </a:lnTo>
                <a:lnTo>
                  <a:pt x="4482149" y="2754484"/>
                </a:lnTo>
                <a:lnTo>
                  <a:pt x="0" y="275448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3234585">
            <a:off x="-551610" y="-1460983"/>
            <a:ext cx="3160620" cy="3845887"/>
          </a:xfrm>
          <a:custGeom>
            <a:avLst/>
            <a:gdLst/>
            <a:ahLst/>
            <a:cxnLst/>
            <a:rect r="r" b="b" t="t" l="l"/>
            <a:pathLst>
              <a:path h="3845887" w="3160620">
                <a:moveTo>
                  <a:pt x="0" y="0"/>
                </a:moveTo>
                <a:lnTo>
                  <a:pt x="3160620" y="0"/>
                </a:lnTo>
                <a:lnTo>
                  <a:pt x="3160620" y="3845888"/>
                </a:lnTo>
                <a:lnTo>
                  <a:pt x="0" y="384588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7065541" y="8890151"/>
            <a:ext cx="1949682" cy="792279"/>
          </a:xfrm>
          <a:custGeom>
            <a:avLst/>
            <a:gdLst/>
            <a:ahLst/>
            <a:cxnLst/>
            <a:rect r="r" b="b" t="t" l="l"/>
            <a:pathLst>
              <a:path h="792279" w="1949682">
                <a:moveTo>
                  <a:pt x="0" y="0"/>
                </a:moveTo>
                <a:lnTo>
                  <a:pt x="1949682" y="0"/>
                </a:lnTo>
                <a:lnTo>
                  <a:pt x="1949682" y="792279"/>
                </a:lnTo>
                <a:lnTo>
                  <a:pt x="0" y="79227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9" id="9">
            <a:hlinkClick action="ppaction://media"/>
          </p:cNvPr>
          <p:cNvPicPr>
            <a:picLocks noChangeAspect="true"/>
          </p:cNvPicPr>
          <p:nvPr>
            <a:videoFile r:link="rId11"/>
            <p:extLst>
              <p:ext uri="{DAA4B4D4-6D71-4841-9C94-3DE7FCFB9230}">
                <p14:media xmlns:p14="http://schemas.microsoft.com/office/powerpoint/2010/main" r:embed="rId12"/>
              </p:ext>
            </p:extLst>
          </p:nvPr>
        </p:nvPicPr>
        <p:blipFill>
          <a:blip r:embed="rId10"/>
          <a:srcRect l="0" t="0" r="0" b="0"/>
          <a:stretch>
            <a:fillRect/>
          </a:stretch>
        </p:blipFill>
        <p:spPr>
          <a:xfrm flipH="false" flipV="false" rot="0">
            <a:off x="1344714" y="461961"/>
            <a:ext cx="14607540" cy="822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8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804270" y="9166182"/>
            <a:ext cx="20178560" cy="3086100"/>
            <a:chOff x="0" y="0"/>
            <a:chExt cx="5314518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314518" cy="812800"/>
            </a:xfrm>
            <a:custGeom>
              <a:avLst/>
              <a:gdLst/>
              <a:ahLst/>
              <a:cxnLst/>
              <a:rect r="r" b="b" t="t" l="l"/>
              <a:pathLst>
                <a:path h="812800" w="5314518">
                  <a:moveTo>
                    <a:pt x="0" y="0"/>
                  </a:moveTo>
                  <a:lnTo>
                    <a:pt x="5314518" y="0"/>
                  </a:lnTo>
                  <a:lnTo>
                    <a:pt x="5314518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6EED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5314518" cy="831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18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-913970" y="-615284"/>
            <a:ext cx="3885340" cy="3287969"/>
          </a:xfrm>
          <a:custGeom>
            <a:avLst/>
            <a:gdLst/>
            <a:ahLst/>
            <a:cxnLst/>
            <a:rect r="r" b="b" t="t" l="l"/>
            <a:pathLst>
              <a:path h="3287969" w="3885340">
                <a:moveTo>
                  <a:pt x="0" y="0"/>
                </a:moveTo>
                <a:lnTo>
                  <a:pt x="3885340" y="0"/>
                </a:lnTo>
                <a:lnTo>
                  <a:pt x="3885340" y="3287968"/>
                </a:lnTo>
                <a:lnTo>
                  <a:pt x="0" y="32879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-801835">
            <a:off x="9776424" y="-4461903"/>
            <a:ext cx="6729307" cy="6260687"/>
          </a:xfrm>
          <a:custGeom>
            <a:avLst/>
            <a:gdLst/>
            <a:ahLst/>
            <a:cxnLst/>
            <a:rect r="r" b="b" t="t" l="l"/>
            <a:pathLst>
              <a:path h="6260687" w="6729307">
                <a:moveTo>
                  <a:pt x="6729307" y="0"/>
                </a:moveTo>
                <a:lnTo>
                  <a:pt x="0" y="0"/>
                </a:lnTo>
                <a:lnTo>
                  <a:pt x="0" y="6260686"/>
                </a:lnTo>
                <a:lnTo>
                  <a:pt x="6729307" y="6260686"/>
                </a:lnTo>
                <a:lnTo>
                  <a:pt x="6729307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4624160" y="-218407"/>
            <a:ext cx="4750130" cy="4114800"/>
          </a:xfrm>
          <a:custGeom>
            <a:avLst/>
            <a:gdLst/>
            <a:ahLst/>
            <a:cxnLst/>
            <a:rect r="r" b="b" t="t" l="l"/>
            <a:pathLst>
              <a:path h="4114800" w="4750130">
                <a:moveTo>
                  <a:pt x="0" y="0"/>
                </a:moveTo>
                <a:lnTo>
                  <a:pt x="4750130" y="0"/>
                </a:lnTo>
                <a:lnTo>
                  <a:pt x="475013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3988496" y="835675"/>
            <a:ext cx="1949682" cy="792279"/>
          </a:xfrm>
          <a:custGeom>
            <a:avLst/>
            <a:gdLst/>
            <a:ahLst/>
            <a:cxnLst/>
            <a:rect r="r" b="b" t="t" l="l"/>
            <a:pathLst>
              <a:path h="792279" w="1949682">
                <a:moveTo>
                  <a:pt x="0" y="0"/>
                </a:moveTo>
                <a:lnTo>
                  <a:pt x="1949683" y="0"/>
                </a:lnTo>
                <a:lnTo>
                  <a:pt x="1949683" y="792279"/>
                </a:lnTo>
                <a:lnTo>
                  <a:pt x="0" y="79227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511017" y="8862160"/>
            <a:ext cx="1949682" cy="792279"/>
          </a:xfrm>
          <a:custGeom>
            <a:avLst/>
            <a:gdLst/>
            <a:ahLst/>
            <a:cxnLst/>
            <a:rect r="r" b="b" t="t" l="l"/>
            <a:pathLst>
              <a:path h="792279" w="1949682">
                <a:moveTo>
                  <a:pt x="0" y="0"/>
                </a:moveTo>
                <a:lnTo>
                  <a:pt x="1949682" y="0"/>
                </a:lnTo>
                <a:lnTo>
                  <a:pt x="1949682" y="792280"/>
                </a:lnTo>
                <a:lnTo>
                  <a:pt x="0" y="79228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815782">
            <a:off x="9413421" y="-436198"/>
            <a:ext cx="1735497" cy="1777349"/>
          </a:xfrm>
          <a:custGeom>
            <a:avLst/>
            <a:gdLst/>
            <a:ahLst/>
            <a:cxnLst/>
            <a:rect r="r" b="b" t="t" l="l"/>
            <a:pathLst>
              <a:path h="1777349" w="1735497">
                <a:moveTo>
                  <a:pt x="0" y="0"/>
                </a:moveTo>
                <a:lnTo>
                  <a:pt x="1735497" y="0"/>
                </a:lnTo>
                <a:lnTo>
                  <a:pt x="1735497" y="1777350"/>
                </a:lnTo>
                <a:lnTo>
                  <a:pt x="0" y="177735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815782">
            <a:off x="7590928" y="8818948"/>
            <a:ext cx="1735497" cy="1777349"/>
          </a:xfrm>
          <a:custGeom>
            <a:avLst/>
            <a:gdLst/>
            <a:ahLst/>
            <a:cxnLst/>
            <a:rect r="r" b="b" t="t" l="l"/>
            <a:pathLst>
              <a:path h="1777349" w="1735497">
                <a:moveTo>
                  <a:pt x="0" y="0"/>
                </a:moveTo>
                <a:lnTo>
                  <a:pt x="1735496" y="0"/>
                </a:lnTo>
                <a:lnTo>
                  <a:pt x="1735496" y="1777349"/>
                </a:lnTo>
                <a:lnTo>
                  <a:pt x="0" y="177734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546658" y="3415626"/>
            <a:ext cx="6266693" cy="6871374"/>
          </a:xfrm>
          <a:custGeom>
            <a:avLst/>
            <a:gdLst/>
            <a:ahLst/>
            <a:cxnLst/>
            <a:rect r="r" b="b" t="t" l="l"/>
            <a:pathLst>
              <a:path h="6871374" w="6266693">
                <a:moveTo>
                  <a:pt x="0" y="0"/>
                </a:moveTo>
                <a:lnTo>
                  <a:pt x="6266693" y="0"/>
                </a:lnTo>
                <a:lnTo>
                  <a:pt x="6266693" y="6871374"/>
                </a:lnTo>
                <a:lnTo>
                  <a:pt x="0" y="6871374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8087211" y="4412969"/>
            <a:ext cx="5395331" cy="909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550"/>
              </a:lnSpc>
              <a:spcBef>
                <a:spcPct val="0"/>
              </a:spcBef>
            </a:pPr>
            <a:r>
              <a:rPr lang="en-US" sz="7798" spc="327">
                <a:solidFill>
                  <a:srgbClr val="68902B"/>
                </a:solidFill>
                <a:latin typeface="Le Petit Cochon"/>
                <a:ea typeface="Le Petit Cochon"/>
                <a:cs typeface="Le Petit Cochon"/>
                <a:sym typeface="Le Petit Cochon"/>
              </a:rPr>
              <a:t>OBRIGADO !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DAGPVQkYsmw</dc:identifier>
  <dcterms:modified xsi:type="dcterms:W3CDTF">2011-08-01T06:04:30Z</dcterms:modified>
  <cp:revision>1</cp:revision>
  <dc:title>Cópia de Lista de Compras</dc:title>
</cp:coreProperties>
</file>